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erriweather Light" panose="00000400000000000000" pitchFamily="2" charset="0"/>
      <p:regular r:id="rId17"/>
    </p:embeddedFont>
    <p:embeddedFont>
      <p:font typeface="Open Sans" panose="020B0606030504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3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Glitzifyy – E-Commerce Web Application with Java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46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Shopping Cart with Dynamic Invoice Generation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126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Raghul RB.E. CSE – AI &amp; RoboticsSathyabama Institute of Science and Technology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0D5E4-EC91-864C-B6FB-24B5DC7BA7D7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1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542336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501" y="1746647"/>
            <a:ext cx="24689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Full-Stack Integration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84501" y="2138958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connected frontend and backend components with seamless data flow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80190" y="2814995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4501" y="30193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REST API Design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84501" y="3411617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professional API architecture following industry best practices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4087654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501" y="4291965"/>
            <a:ext cx="27014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JavaScript File Handling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84501" y="4684276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Mastered Blob API for dynamic file generation and downloads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360313"/>
            <a:ext cx="7556421" cy="1091208"/>
          </a:xfrm>
          <a:prstGeom prst="roundRect">
            <a:avLst>
              <a:gd name="adj" fmla="val 6984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4501" y="5564624"/>
            <a:ext cx="27692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Backend Simulation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84501" y="5956935"/>
            <a:ext cx="71477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multi-language capabilities and backend logic implementation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80190" y="6655594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showcases a comprehensive understanding of modern web development, combining frontend interactivity with backend processing to create a professional e-commerce solution.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6E436-DAD6-A207-B35E-94AD07B3FE43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3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93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31431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build a premium, responsive e-commerce website with dynamic cart functionality and backend simulation using Java, demonstrating full-stack development capabilities.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1793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8314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listing from JSON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6365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cart with real-time calculation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4416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RESTful API using Node.js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8838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Java-based invoice generator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0D5E4-EC91-864C-B6FB-24B5DC7BA7D7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183"/>
            <a:ext cx="613862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 Technologies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802487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794" y="202549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554" y="2203133"/>
            <a:ext cx="290870" cy="2908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794" y="28872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Technologies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794" y="3353038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CSS3, and JavaScript form the foundation of our responsive interface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3" y="1802487"/>
            <a:ext cx="6413778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5837" y="202549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3597" y="2203133"/>
            <a:ext cx="290870" cy="29087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837" y="28872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Responsive Design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45837" y="3353038"/>
            <a:ext cx="59677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Grid layout system ensures seamless viewing across all devices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93790" y="4481036"/>
            <a:ext cx="6413659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16794" y="470404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554" y="4881682"/>
            <a:ext cx="290870" cy="29087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6794" y="55658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Rendering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16794" y="6031587"/>
            <a:ext cx="59676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 manipulation provides real-time cart updates and interactivity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833" y="4481036"/>
            <a:ext cx="6413778" cy="2463165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5837" y="4704040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FFAD9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597" y="4881682"/>
            <a:ext cx="290870" cy="2908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837" y="55658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File Generation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45837" y="6031587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Blob API enables downloadable invoice functionality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793790" y="718661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frontend delivers a clean, intuitive user experience with real-time cart updates and instant invoice downloads in .txt format.</a:t>
            </a:r>
            <a:endParaRPr lang="en-US" sz="16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D8D00-D766-6287-24BE-82D86831ADC3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344"/>
            <a:ext cx="60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06285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 Stack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453997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with Express framework powers our RESTful API, providing robust server-side functionality and efficient request handling.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706285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API Endpoints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453997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/api/cart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Retrieves current cart contents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DELETE /api/cart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Clears cart items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catalogue stored in products.json with in-memory cart simulation for fast performance and easy testing.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76C89-EA9B-712E-C04C-DC337B247B22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180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Integration – Invoice Generator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Java?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backend logic capabilities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Complements web-based cart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Essential for academic evaluation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multi-language integration skills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7367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Program Highlights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239828" y="538888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programme accepts product details, quantity, and price, calculates the total amount, and prints a professionally formatted invoice directly to the console.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28D7F-6772-3577-EF63-B195B2455036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11902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Feature – Downloadable Invoice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31507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Button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9623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 with prominent "Download Invoice" button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1507"/>
            <a:ext cx="6408063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Retrieval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9623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Fetches complete cart data from backend API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73918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4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Invoice Generation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33864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formatted .txt file with product details and subtotals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73918"/>
            <a:ext cx="6408063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84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File Download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33864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invoice using JavaScript Blob API with dynamic file generation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96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invoice includes comprehensive product details, individual subtotals, final total calculation, and a professional thank-you message for enhanced customer experience.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519AEA-D5A8-134C-E8DF-AC53CEF27F09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64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 Flow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95688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189976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Products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04986" y="2341007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catalogue and add items to cart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20484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3124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View Summary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04986" y="3565803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cart with real-time totals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145280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43493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Invoice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04986" y="4790599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Click to generate invoice file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70076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4986" y="557414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Complete Purchase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04986" y="6015395"/>
            <a:ext cx="63316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Glitzifyy_Invoice.txt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80190" y="682442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Bonus: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Run InvoiceGenerator.java from terminal to simulate backend invoice generation logic independently.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6E83A7-B2A9-C445-5304-6ECD58D686EF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7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34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Folder Organisation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513892"/>
            <a:ext cx="5564862" cy="288036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513892"/>
            <a:ext cx="5587484" cy="2880360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683913"/>
            <a:ext cx="513385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/glitzifyy-project├── index.html├── shop.html├── cart.html├── style.css├── /java-demo│   └── InvoiceGenerator.java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919674" y="2833449"/>
            <a:ext cx="35722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Architecture Benefits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6919674" y="3485555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separation of concerns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392775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navigate and maintain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919674" y="436995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component structure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919674" y="4812149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for future features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919674" y="5379125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organised structure ensures easy collaboration, maintainability, and professional code management throughout development.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ABD35-FEE5-25F6-3081-57A2A27D1C84}"/>
              </a:ext>
            </a:extLst>
          </p:cNvPr>
          <p:cNvSpPr/>
          <p:nvPr/>
        </p:nvSpPr>
        <p:spPr>
          <a:xfrm>
            <a:off x="12600878" y="7616282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8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48125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frontend and backend separation for maintainability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Logic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cart updates and calculations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Java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simulation demonstrates versatility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Premium UX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0481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UI with downloadable invoice feature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919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application is viva-friendly, scalable, and demonstrates comprehensive full-stack development skills with multi-language integration.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1138B-7CC1-EAF7-D9FD-8AB9B807B61D}"/>
              </a:ext>
            </a:extLst>
          </p:cNvPr>
          <p:cNvSpPr/>
          <p:nvPr/>
        </p:nvSpPr>
        <p:spPr>
          <a:xfrm>
            <a:off x="12600878" y="7593980"/>
            <a:ext cx="2029522" cy="635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586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</vt:lpstr>
      <vt:lpstr>Merriweather Bold</vt:lpstr>
      <vt:lpstr>Consolas</vt:lpstr>
      <vt:lpstr>Merriweather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Raghul Krishna</dc:creator>
  <cp:lastModifiedBy>Raghul Krishna</cp:lastModifiedBy>
  <cp:revision>2</cp:revision>
  <dcterms:created xsi:type="dcterms:W3CDTF">2025-10-29T05:54:38Z</dcterms:created>
  <dcterms:modified xsi:type="dcterms:W3CDTF">2025-10-29T12:18:46Z</dcterms:modified>
</cp:coreProperties>
</file>